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66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91" d="100"/>
          <a:sy n="91" d="100"/>
        </p:scale>
        <p:origin x="-47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C6D92B2-246F-46AC-B4BF-EBABE2146F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E1A6C498-1B00-4F27-8AFD-06E0F66EF8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73FDCE0-7CF2-401C-A521-9899BECA8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8C0E5D0-1044-4E99-AAB6-2DC474BB7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43CC2F7-536D-42D7-92E5-F43B4FEAF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52382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DFD2020-853D-4066-BE48-BD72A90FA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E4D0FA3B-D97E-4E3F-B260-35E6757234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F5C2FFF-F281-4055-A26D-71277E0DC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173AEFA-411D-4DEB-82A5-83E0C7A88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2F51A0D-2964-4CCC-8DCE-88BDB9D24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20099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68B71039-5B08-4B0A-AAEF-5EEC51C9F2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E826A601-F906-44F9-8646-61C9A9482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C0252B0-DA0D-489E-83BF-ED4FC4875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7EBF4F0-195C-41E0-A9A8-A3D0D08BB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1DD9AC3-B1A7-4096-928C-4551F36D0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3502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42DAFE3-E949-4BC4-A7B4-2CCB15001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58738EF-2C17-4688-918F-52623DE49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7F7B04E-AE87-4E96-9AFE-7DBEE9796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FC9FE85-7302-4B0A-A9F5-16D549E4E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CB3C989-9186-46DD-BC6E-010B350D6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58289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549C61B-BD12-4D89-A3A7-4394CCBE6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872F95B1-BEEF-49E5-87D2-38C1B7CE8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FA40953-FE3C-44E8-9290-FCA198430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27FC8AE-28F3-40F6-A3F3-90361E86F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63C06FC-4506-4F60-8E7D-C7B8A7E04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37649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DB312C3-ECF7-4AE6-915E-B43BC3AD7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AE9BB59-FB7C-42B5-BF1F-14CEF3505D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CC2D726-2714-45BE-A3E7-D6F1AC2E1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BFA68D7-2EF5-419A-8D9D-6599CD4BF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937A6BB2-3BD8-4DDD-9489-B0F6A066F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8B9FDA9-AF32-43E4-9B91-EC046B42D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54841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33B09A6-758D-415B-861F-F7E2311E5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4A2E771-6B32-4B7A-A072-AD7A265AA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1283B03-57AF-4349-AAF4-8444E4DFF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8C3A563B-2E7C-4918-8574-9A19870D31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AB460EC0-D529-4B9A-8E8E-DC6694B973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A496D592-C974-4CED-A67E-5AA6E17B6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3E2FD526-D3DB-43A3-A4D3-23124AC4A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32ABF653-9B3C-4F48-B291-904A382A4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74531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000D2B0-1798-4657-B037-52AA277F1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B15E6D28-C55B-4904-9183-ED02D1329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92698C44-840D-49DB-BBE4-5A1DD1021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EC881F2B-5064-4792-97FF-B84279E82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02543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D55CFED6-64FD-457B-A139-03648E34D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0AE9221F-61A6-4922-8C54-182CB1498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86DB57D1-24C9-4EB8-BD9E-97679D4CF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66343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5893B9B-DCDE-4F4A-AE84-3C6AFB05F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F2FC4D3-43FE-42D6-A60D-0467A92E2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ED8945E3-6466-4B35-A634-A85156068F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E3BD249C-3452-481C-9B32-EBDFAE459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59B0885D-4811-491B-87BC-9A77ABDEA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DE938F6-18FC-417E-A6A1-2378998B8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5763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C775A78-4A95-4BD1-B2BC-E2CAA2995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9462E33A-FDEA-43FF-9094-1A733398DE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E1ED2307-6507-4A4F-8460-4369B5731C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FE328F31-C134-4994-83D6-B5DC79A74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EA1565B5-325A-493F-9F53-E3D4C852A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AA9611A0-03E1-4A32-84FB-DBD9077D9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06058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96B604D-C998-4D4F-B262-1C58C103C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151C7B6-784B-4675-9850-5C2E574FA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230A92B-2FB0-4CD4-BED2-0EA7B9ECFB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6680C-4AC6-445F-8172-B71524415875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ABE8CFB-33A9-419C-9596-B436D35F19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18663F0-D365-4FA7-BC5D-74B3BF4D0A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3ADEB-CBDB-4E75-9DDE-9E7C0A5ED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94549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CE3960-030C-4B59-A1FF-2DB07E885F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E07D1753-E791-430A-B202-975AD033E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9B4F14C-931E-4E13-AB29-4627C79C86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957391"/>
          </a:xfrm>
          <a:prstGeom prst="rect">
            <a:avLst/>
          </a:prstGeom>
        </p:spPr>
      </p:pic>
      <p:sp>
        <p:nvSpPr>
          <p:cNvPr id="7" name="Подзаголовок 2">
            <a:extLst>
              <a:ext uri="{FF2B5EF4-FFF2-40B4-BE49-F238E27FC236}">
                <a16:creationId xmlns="" xmlns:a16="http://schemas.microsoft.com/office/drawing/2014/main" id="{8ED3B47D-22B5-4A5E-9B4F-38EBA61360C5}"/>
              </a:ext>
            </a:extLst>
          </p:cNvPr>
          <p:cNvSpPr txBox="1">
            <a:spLocks/>
          </p:cNvSpPr>
          <p:nvPr/>
        </p:nvSpPr>
        <p:spPr>
          <a:xfrm>
            <a:off x="743680" y="3272431"/>
            <a:ext cx="10946296" cy="12602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для ребенка: «Посчитай сколько предметов на рисунке, выбери соответствующую цифру из вариантов ответов и щелкни по ней.» При щелчке на неправильный ответ цифра исчезнет.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щелчке на правильный ответ цифра сделает круг. </a:t>
            </a:r>
            <a:endParaRPr lang="ru-RU" dirty="0"/>
          </a:p>
        </p:txBody>
      </p:sp>
      <p:sp>
        <p:nvSpPr>
          <p:cNvPr id="8" name="Управляющая кнопка: &quot;Вперед&quot; или &quot;Следующий&quot; 7">
            <a:hlinkClick r:id="" action="ppaction://hlinkshowjump?jump=nextslide" highlightClick="1"/>
            <a:extLst>
              <a:ext uri="{FF2B5EF4-FFF2-40B4-BE49-F238E27FC236}">
                <a16:creationId xmlns="" xmlns:a16="http://schemas.microsoft.com/office/drawing/2014/main" id="{465A729F-3FD1-4890-B5D9-BDDBB2C685FE}"/>
              </a:ext>
            </a:extLst>
          </p:cNvPr>
          <p:cNvSpPr/>
          <p:nvPr/>
        </p:nvSpPr>
        <p:spPr>
          <a:xfrm>
            <a:off x="10668000" y="6042991"/>
            <a:ext cx="834887" cy="51683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109A5FC8-2373-48F5-8A87-308C6C9A3D44}"/>
              </a:ext>
            </a:extLst>
          </p:cNvPr>
          <p:cNvSpPr txBox="1"/>
          <p:nvPr/>
        </p:nvSpPr>
        <p:spPr>
          <a:xfrm>
            <a:off x="860417" y="1715998"/>
            <a:ext cx="104711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формирование элементарных математических представлений.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 счета в пределах 10;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психических процессов (памяти, внимания, мышления)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30343DDA-937F-4C4B-A1EB-BE41CCEA5FF2}"/>
              </a:ext>
            </a:extLst>
          </p:cNvPr>
          <p:cNvSpPr/>
          <p:nvPr/>
        </p:nvSpPr>
        <p:spPr>
          <a:xfrm>
            <a:off x="1922930" y="637109"/>
            <a:ext cx="74900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Игра-тренажер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«Веселый счет»</a:t>
            </a:r>
          </a:p>
        </p:txBody>
      </p:sp>
    </p:spTree>
    <p:extLst>
      <p:ext uri="{BB962C8B-B14F-4D97-AF65-F5344CB8AC3E}">
        <p14:creationId xmlns="" xmlns:p14="http://schemas.microsoft.com/office/powerpoint/2010/main" val="202242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CE3960-030C-4B59-A1FF-2DB07E885F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E07D1753-E791-430A-B202-975AD033E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9B4F14C-931E-4E13-AB29-4627C79C86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6957391"/>
          </a:xfrm>
          <a:prstGeom prst="rect">
            <a:avLst/>
          </a:prstGeom>
        </p:spPr>
      </p:pic>
      <p:sp>
        <p:nvSpPr>
          <p:cNvPr id="7" name="Шестиугольник 6">
            <a:extLst>
              <a:ext uri="{FF2B5EF4-FFF2-40B4-BE49-F238E27FC236}">
                <a16:creationId xmlns="" xmlns:a16="http://schemas.microsoft.com/office/drawing/2014/main" id="{E31C6467-2BE5-4DBA-AEED-3040AAD49085}"/>
              </a:ext>
            </a:extLst>
          </p:cNvPr>
          <p:cNvSpPr/>
          <p:nvPr/>
        </p:nvSpPr>
        <p:spPr>
          <a:xfrm>
            <a:off x="8158370" y="278297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5</a:t>
            </a:r>
          </a:p>
        </p:txBody>
      </p:sp>
      <p:sp>
        <p:nvSpPr>
          <p:cNvPr id="8" name="Шестиугольник 7">
            <a:extLst>
              <a:ext uri="{FF2B5EF4-FFF2-40B4-BE49-F238E27FC236}">
                <a16:creationId xmlns="" xmlns:a16="http://schemas.microsoft.com/office/drawing/2014/main" id="{B93B0F9C-2811-4AB9-B019-1E766D920EDD}"/>
              </a:ext>
            </a:extLst>
          </p:cNvPr>
          <p:cNvSpPr/>
          <p:nvPr/>
        </p:nvSpPr>
        <p:spPr>
          <a:xfrm>
            <a:off x="8158369" y="1855308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6</a:t>
            </a:r>
          </a:p>
        </p:txBody>
      </p:sp>
      <p:sp>
        <p:nvSpPr>
          <p:cNvPr id="9" name="Шестиугольник 8">
            <a:extLst>
              <a:ext uri="{FF2B5EF4-FFF2-40B4-BE49-F238E27FC236}">
                <a16:creationId xmlns="" xmlns:a16="http://schemas.microsoft.com/office/drawing/2014/main" id="{442B3885-6256-4A80-92A7-A2A7FDA28B08}"/>
              </a:ext>
            </a:extLst>
          </p:cNvPr>
          <p:cNvSpPr/>
          <p:nvPr/>
        </p:nvSpPr>
        <p:spPr>
          <a:xfrm>
            <a:off x="8158369" y="3432319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7</a:t>
            </a:r>
          </a:p>
        </p:txBody>
      </p:sp>
      <p:sp>
        <p:nvSpPr>
          <p:cNvPr id="10" name="Шестиугольник 9">
            <a:extLst>
              <a:ext uri="{FF2B5EF4-FFF2-40B4-BE49-F238E27FC236}">
                <a16:creationId xmlns="" xmlns:a16="http://schemas.microsoft.com/office/drawing/2014/main" id="{AD984200-79C4-4A51-8CA3-47EB10E14ABB}"/>
              </a:ext>
            </a:extLst>
          </p:cNvPr>
          <p:cNvSpPr/>
          <p:nvPr/>
        </p:nvSpPr>
        <p:spPr>
          <a:xfrm>
            <a:off x="8158369" y="5009330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8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9FF391C0-085E-44C3-808E-CCC191F2168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xfrm>
            <a:off x="1872698" y="279442"/>
            <a:ext cx="4412973" cy="44515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Управляющая кнопка: &quot;Вперед&quot; или &quot;Следующий&quot; 11">
            <a:hlinkClick r:id="" action="ppaction://hlinkshowjump?jump=nextslide" highlightClick="1"/>
            <a:extLst>
              <a:ext uri="{FF2B5EF4-FFF2-40B4-BE49-F238E27FC236}">
                <a16:creationId xmlns="" xmlns:a16="http://schemas.microsoft.com/office/drawing/2014/main" id="{57D40758-1DD5-43CD-BF11-1333343C95FF}"/>
              </a:ext>
            </a:extLst>
          </p:cNvPr>
          <p:cNvSpPr/>
          <p:nvPr/>
        </p:nvSpPr>
        <p:spPr>
          <a:xfrm>
            <a:off x="10668000" y="6042991"/>
            <a:ext cx="834887" cy="51683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66621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CE3960-030C-4B59-A1FF-2DB07E885F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E07D1753-E791-430A-B202-975AD033E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9B4F14C-931E-4E13-AB29-4627C79C86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6957391"/>
          </a:xfrm>
          <a:prstGeom prst="rect">
            <a:avLst/>
          </a:prstGeom>
        </p:spPr>
      </p:pic>
      <p:sp>
        <p:nvSpPr>
          <p:cNvPr id="7" name="Шестиугольник 6">
            <a:extLst>
              <a:ext uri="{FF2B5EF4-FFF2-40B4-BE49-F238E27FC236}">
                <a16:creationId xmlns="" xmlns:a16="http://schemas.microsoft.com/office/drawing/2014/main" id="{E31C6467-2BE5-4DBA-AEED-3040AAD49085}"/>
              </a:ext>
            </a:extLst>
          </p:cNvPr>
          <p:cNvSpPr/>
          <p:nvPr/>
        </p:nvSpPr>
        <p:spPr>
          <a:xfrm>
            <a:off x="8158370" y="278297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6</a:t>
            </a:r>
          </a:p>
        </p:txBody>
      </p:sp>
      <p:sp>
        <p:nvSpPr>
          <p:cNvPr id="8" name="Шестиугольник 7">
            <a:extLst>
              <a:ext uri="{FF2B5EF4-FFF2-40B4-BE49-F238E27FC236}">
                <a16:creationId xmlns="" xmlns:a16="http://schemas.microsoft.com/office/drawing/2014/main" id="{B93B0F9C-2811-4AB9-B019-1E766D920EDD}"/>
              </a:ext>
            </a:extLst>
          </p:cNvPr>
          <p:cNvSpPr/>
          <p:nvPr/>
        </p:nvSpPr>
        <p:spPr>
          <a:xfrm>
            <a:off x="8158369" y="1855308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7</a:t>
            </a:r>
          </a:p>
        </p:txBody>
      </p:sp>
      <p:sp>
        <p:nvSpPr>
          <p:cNvPr id="9" name="Шестиугольник 8">
            <a:extLst>
              <a:ext uri="{FF2B5EF4-FFF2-40B4-BE49-F238E27FC236}">
                <a16:creationId xmlns="" xmlns:a16="http://schemas.microsoft.com/office/drawing/2014/main" id="{442B3885-6256-4A80-92A7-A2A7FDA28B08}"/>
              </a:ext>
            </a:extLst>
          </p:cNvPr>
          <p:cNvSpPr/>
          <p:nvPr/>
        </p:nvSpPr>
        <p:spPr>
          <a:xfrm>
            <a:off x="8158369" y="3432319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8</a:t>
            </a:r>
          </a:p>
        </p:txBody>
      </p:sp>
      <p:sp>
        <p:nvSpPr>
          <p:cNvPr id="10" name="Шестиугольник 9">
            <a:extLst>
              <a:ext uri="{FF2B5EF4-FFF2-40B4-BE49-F238E27FC236}">
                <a16:creationId xmlns="" xmlns:a16="http://schemas.microsoft.com/office/drawing/2014/main" id="{AD984200-79C4-4A51-8CA3-47EB10E14ABB}"/>
              </a:ext>
            </a:extLst>
          </p:cNvPr>
          <p:cNvSpPr/>
          <p:nvPr/>
        </p:nvSpPr>
        <p:spPr>
          <a:xfrm>
            <a:off x="8158369" y="5009330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9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9A0EDD4C-F3B6-495C-9B2B-65F6CE5B100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64389" y="277388"/>
            <a:ext cx="4829591" cy="44536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Управляющая кнопка: &quot;Вперед&quot; или &quot;Следующий&quot; 11">
            <a:hlinkClick r:id="" action="ppaction://hlinkshowjump?jump=nextslide" highlightClick="1"/>
            <a:extLst>
              <a:ext uri="{FF2B5EF4-FFF2-40B4-BE49-F238E27FC236}">
                <a16:creationId xmlns="" xmlns:a16="http://schemas.microsoft.com/office/drawing/2014/main" id="{07C8E303-116A-4D65-B4BB-4363A8926E4A}"/>
              </a:ext>
            </a:extLst>
          </p:cNvPr>
          <p:cNvSpPr/>
          <p:nvPr/>
        </p:nvSpPr>
        <p:spPr>
          <a:xfrm>
            <a:off x="10668000" y="6042991"/>
            <a:ext cx="834887" cy="51683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19525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CE3960-030C-4B59-A1FF-2DB07E885F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E07D1753-E791-430A-B202-975AD033E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9B4F14C-931E-4E13-AB29-4627C79C86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6957391"/>
          </a:xfrm>
          <a:prstGeom prst="rect">
            <a:avLst/>
          </a:prstGeom>
        </p:spPr>
      </p:pic>
      <p:sp>
        <p:nvSpPr>
          <p:cNvPr id="7" name="Шестиугольник 6">
            <a:extLst>
              <a:ext uri="{FF2B5EF4-FFF2-40B4-BE49-F238E27FC236}">
                <a16:creationId xmlns="" xmlns:a16="http://schemas.microsoft.com/office/drawing/2014/main" id="{E31C6467-2BE5-4DBA-AEED-3040AAD49085}"/>
              </a:ext>
            </a:extLst>
          </p:cNvPr>
          <p:cNvSpPr/>
          <p:nvPr/>
        </p:nvSpPr>
        <p:spPr>
          <a:xfrm>
            <a:off x="8158370" y="278297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6</a:t>
            </a:r>
          </a:p>
        </p:txBody>
      </p:sp>
      <p:sp>
        <p:nvSpPr>
          <p:cNvPr id="8" name="Шестиугольник 7">
            <a:extLst>
              <a:ext uri="{FF2B5EF4-FFF2-40B4-BE49-F238E27FC236}">
                <a16:creationId xmlns="" xmlns:a16="http://schemas.microsoft.com/office/drawing/2014/main" id="{B93B0F9C-2811-4AB9-B019-1E766D920EDD}"/>
              </a:ext>
            </a:extLst>
          </p:cNvPr>
          <p:cNvSpPr/>
          <p:nvPr/>
        </p:nvSpPr>
        <p:spPr>
          <a:xfrm>
            <a:off x="8158369" y="1855308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7</a:t>
            </a:r>
          </a:p>
        </p:txBody>
      </p:sp>
      <p:sp>
        <p:nvSpPr>
          <p:cNvPr id="9" name="Шестиугольник 8">
            <a:extLst>
              <a:ext uri="{FF2B5EF4-FFF2-40B4-BE49-F238E27FC236}">
                <a16:creationId xmlns="" xmlns:a16="http://schemas.microsoft.com/office/drawing/2014/main" id="{442B3885-6256-4A80-92A7-A2A7FDA28B08}"/>
              </a:ext>
            </a:extLst>
          </p:cNvPr>
          <p:cNvSpPr/>
          <p:nvPr/>
        </p:nvSpPr>
        <p:spPr>
          <a:xfrm>
            <a:off x="8158369" y="3432319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8</a:t>
            </a:r>
          </a:p>
        </p:txBody>
      </p:sp>
      <p:sp>
        <p:nvSpPr>
          <p:cNvPr id="10" name="Шестиугольник 9">
            <a:extLst>
              <a:ext uri="{FF2B5EF4-FFF2-40B4-BE49-F238E27FC236}">
                <a16:creationId xmlns="" xmlns:a16="http://schemas.microsoft.com/office/drawing/2014/main" id="{AD984200-79C4-4A51-8CA3-47EB10E14ABB}"/>
              </a:ext>
            </a:extLst>
          </p:cNvPr>
          <p:cNvSpPr/>
          <p:nvPr/>
        </p:nvSpPr>
        <p:spPr>
          <a:xfrm>
            <a:off x="8158369" y="5009330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9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C7F9060D-2347-4A9F-B067-F5736968747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9885" y="278297"/>
            <a:ext cx="5524484" cy="44527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Управляющая кнопка: &quot;Вперед&quot; или &quot;Следующий&quot; 11">
            <a:hlinkClick r:id="" action="ppaction://hlinkshowjump?jump=nextslide" highlightClick="1"/>
            <a:extLst>
              <a:ext uri="{FF2B5EF4-FFF2-40B4-BE49-F238E27FC236}">
                <a16:creationId xmlns="" xmlns:a16="http://schemas.microsoft.com/office/drawing/2014/main" id="{8FFE42C8-894D-4ADC-B233-C42A1F5E262C}"/>
              </a:ext>
            </a:extLst>
          </p:cNvPr>
          <p:cNvSpPr/>
          <p:nvPr/>
        </p:nvSpPr>
        <p:spPr>
          <a:xfrm>
            <a:off x="10668000" y="6042991"/>
            <a:ext cx="834887" cy="51683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5577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CE3960-030C-4B59-A1FF-2DB07E885F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E07D1753-E791-430A-B202-975AD033E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9B4F14C-931E-4E13-AB29-4627C79C86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6957391"/>
          </a:xfrm>
          <a:prstGeom prst="rect">
            <a:avLst/>
          </a:prstGeom>
        </p:spPr>
      </p:pic>
      <p:sp>
        <p:nvSpPr>
          <p:cNvPr id="7" name="Шестиугольник 6">
            <a:extLst>
              <a:ext uri="{FF2B5EF4-FFF2-40B4-BE49-F238E27FC236}">
                <a16:creationId xmlns="" xmlns:a16="http://schemas.microsoft.com/office/drawing/2014/main" id="{E31C6467-2BE5-4DBA-AEED-3040AAD49085}"/>
              </a:ext>
            </a:extLst>
          </p:cNvPr>
          <p:cNvSpPr/>
          <p:nvPr/>
        </p:nvSpPr>
        <p:spPr>
          <a:xfrm>
            <a:off x="8158370" y="278297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6</a:t>
            </a:r>
          </a:p>
        </p:txBody>
      </p:sp>
      <p:sp>
        <p:nvSpPr>
          <p:cNvPr id="8" name="Шестиугольник 7">
            <a:extLst>
              <a:ext uri="{FF2B5EF4-FFF2-40B4-BE49-F238E27FC236}">
                <a16:creationId xmlns="" xmlns:a16="http://schemas.microsoft.com/office/drawing/2014/main" id="{B93B0F9C-2811-4AB9-B019-1E766D920EDD}"/>
              </a:ext>
            </a:extLst>
          </p:cNvPr>
          <p:cNvSpPr/>
          <p:nvPr/>
        </p:nvSpPr>
        <p:spPr>
          <a:xfrm>
            <a:off x="8158369" y="1855308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7</a:t>
            </a:r>
          </a:p>
        </p:txBody>
      </p:sp>
      <p:sp>
        <p:nvSpPr>
          <p:cNvPr id="9" name="Шестиугольник 8">
            <a:extLst>
              <a:ext uri="{FF2B5EF4-FFF2-40B4-BE49-F238E27FC236}">
                <a16:creationId xmlns="" xmlns:a16="http://schemas.microsoft.com/office/drawing/2014/main" id="{442B3885-6256-4A80-92A7-A2A7FDA28B08}"/>
              </a:ext>
            </a:extLst>
          </p:cNvPr>
          <p:cNvSpPr/>
          <p:nvPr/>
        </p:nvSpPr>
        <p:spPr>
          <a:xfrm>
            <a:off x="8158369" y="3432319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8</a:t>
            </a:r>
          </a:p>
        </p:txBody>
      </p:sp>
      <p:sp>
        <p:nvSpPr>
          <p:cNvPr id="10" name="Шестиугольник 9">
            <a:extLst>
              <a:ext uri="{FF2B5EF4-FFF2-40B4-BE49-F238E27FC236}">
                <a16:creationId xmlns="" xmlns:a16="http://schemas.microsoft.com/office/drawing/2014/main" id="{AD984200-79C4-4A51-8CA3-47EB10E14ABB}"/>
              </a:ext>
            </a:extLst>
          </p:cNvPr>
          <p:cNvSpPr/>
          <p:nvPr/>
        </p:nvSpPr>
        <p:spPr>
          <a:xfrm>
            <a:off x="8158369" y="5009330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9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87565B5A-BE75-4411-AE9E-A4A9268BFB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6424" y="278297"/>
            <a:ext cx="5507945" cy="44527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Управляющая кнопка: &quot;Вперед&quot; или &quot;Следующий&quot; 11">
            <a:hlinkClick r:id="" action="ppaction://hlinkshowjump?jump=nextslide" highlightClick="1"/>
            <a:extLst>
              <a:ext uri="{FF2B5EF4-FFF2-40B4-BE49-F238E27FC236}">
                <a16:creationId xmlns="" xmlns:a16="http://schemas.microsoft.com/office/drawing/2014/main" id="{9484E152-7F7F-49DC-AA14-EDE68E700EAF}"/>
              </a:ext>
            </a:extLst>
          </p:cNvPr>
          <p:cNvSpPr/>
          <p:nvPr/>
        </p:nvSpPr>
        <p:spPr>
          <a:xfrm>
            <a:off x="10668000" y="6042991"/>
            <a:ext cx="834887" cy="51683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7041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CE3960-030C-4B59-A1FF-2DB07E885F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E07D1753-E791-430A-B202-975AD033E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9B4F14C-931E-4E13-AB29-4627C79C86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6957391"/>
          </a:xfrm>
          <a:prstGeom prst="rect">
            <a:avLst/>
          </a:prstGeom>
        </p:spPr>
      </p:pic>
      <p:sp>
        <p:nvSpPr>
          <p:cNvPr id="7" name="Шестиугольник 6">
            <a:extLst>
              <a:ext uri="{FF2B5EF4-FFF2-40B4-BE49-F238E27FC236}">
                <a16:creationId xmlns="" xmlns:a16="http://schemas.microsoft.com/office/drawing/2014/main" id="{E31C6467-2BE5-4DBA-AEED-3040AAD49085}"/>
              </a:ext>
            </a:extLst>
          </p:cNvPr>
          <p:cNvSpPr/>
          <p:nvPr/>
        </p:nvSpPr>
        <p:spPr>
          <a:xfrm>
            <a:off x="8158370" y="278297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7</a:t>
            </a:r>
          </a:p>
        </p:txBody>
      </p:sp>
      <p:sp>
        <p:nvSpPr>
          <p:cNvPr id="8" name="Шестиугольник 7">
            <a:extLst>
              <a:ext uri="{FF2B5EF4-FFF2-40B4-BE49-F238E27FC236}">
                <a16:creationId xmlns="" xmlns:a16="http://schemas.microsoft.com/office/drawing/2014/main" id="{B93B0F9C-2811-4AB9-B019-1E766D920EDD}"/>
              </a:ext>
            </a:extLst>
          </p:cNvPr>
          <p:cNvSpPr/>
          <p:nvPr/>
        </p:nvSpPr>
        <p:spPr>
          <a:xfrm>
            <a:off x="8158369" y="1855308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8</a:t>
            </a:r>
          </a:p>
        </p:txBody>
      </p:sp>
      <p:sp>
        <p:nvSpPr>
          <p:cNvPr id="9" name="Шестиугольник 8">
            <a:extLst>
              <a:ext uri="{FF2B5EF4-FFF2-40B4-BE49-F238E27FC236}">
                <a16:creationId xmlns="" xmlns:a16="http://schemas.microsoft.com/office/drawing/2014/main" id="{442B3885-6256-4A80-92A7-A2A7FDA28B08}"/>
              </a:ext>
            </a:extLst>
          </p:cNvPr>
          <p:cNvSpPr/>
          <p:nvPr/>
        </p:nvSpPr>
        <p:spPr>
          <a:xfrm>
            <a:off x="8158369" y="3432319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9</a:t>
            </a:r>
          </a:p>
        </p:txBody>
      </p:sp>
      <p:sp>
        <p:nvSpPr>
          <p:cNvPr id="10" name="Шестиугольник 9">
            <a:extLst>
              <a:ext uri="{FF2B5EF4-FFF2-40B4-BE49-F238E27FC236}">
                <a16:creationId xmlns="" xmlns:a16="http://schemas.microsoft.com/office/drawing/2014/main" id="{AD984200-79C4-4A51-8CA3-47EB10E14ABB}"/>
              </a:ext>
            </a:extLst>
          </p:cNvPr>
          <p:cNvSpPr/>
          <p:nvPr/>
        </p:nvSpPr>
        <p:spPr>
          <a:xfrm>
            <a:off x="8158369" y="5009330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10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545E66B9-13FC-4882-84E4-911DD70C467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239" y="278296"/>
            <a:ext cx="6367130" cy="44527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Управляющая кнопка: &quot;Вперед&quot; или &quot;Следующий&quot; 10">
            <a:hlinkClick r:id="" action="ppaction://hlinkshowjump?jump=nextslide" highlightClick="1"/>
            <a:extLst>
              <a:ext uri="{FF2B5EF4-FFF2-40B4-BE49-F238E27FC236}">
                <a16:creationId xmlns="" xmlns:a16="http://schemas.microsoft.com/office/drawing/2014/main" id="{71888BC1-2C4B-4BF0-AB50-455DE739B1D6}"/>
              </a:ext>
            </a:extLst>
          </p:cNvPr>
          <p:cNvSpPr/>
          <p:nvPr/>
        </p:nvSpPr>
        <p:spPr>
          <a:xfrm>
            <a:off x="10668000" y="6042991"/>
            <a:ext cx="834887" cy="51683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0863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CE3960-030C-4B59-A1FF-2DB07E885F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E07D1753-E791-430A-B202-975AD033E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9B4F14C-931E-4E13-AB29-4627C79C86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695739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A4298B0-B0C2-4CD6-A2C0-9ADC9388E77A}"/>
              </a:ext>
            </a:extLst>
          </p:cNvPr>
          <p:cNvSpPr txBox="1"/>
          <p:nvPr/>
        </p:nvSpPr>
        <p:spPr>
          <a:xfrm>
            <a:off x="1524000" y="1122363"/>
            <a:ext cx="98855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Молодец!</a:t>
            </a:r>
          </a:p>
          <a:p>
            <a:pPr algn="ctr"/>
            <a:r>
              <a:rPr lang="ru-RU" sz="8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Спасибо за игру!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291CB65A-27CF-452E-8B3D-26C318D2D5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875" y="3221777"/>
            <a:ext cx="1238250" cy="1304925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F76111B2-FD2C-4AB2-8ECB-5DDFEE67F7D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20986" y="596552"/>
            <a:ext cx="1238250" cy="1304925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CAFCADD9-C91F-4F35-984A-9B849BFC43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1528" y="335960"/>
            <a:ext cx="1238250" cy="1304925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09EBC421-9DBA-445C-B40E-B2ED8636471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40111" y="4799272"/>
            <a:ext cx="1238250" cy="1304925"/>
          </a:xfrm>
          <a:prstGeom prst="rect">
            <a:avLst/>
          </a:prstGeom>
        </p:spPr>
      </p:pic>
      <p:pic>
        <p:nvPicPr>
          <p:cNvPr id="1026" name="Picture 2" descr="http://www.pixic.ru/i/a0Y1506468s242v0.gif">
            <a:extLst>
              <a:ext uri="{FF2B5EF4-FFF2-40B4-BE49-F238E27FC236}">
                <a16:creationId xmlns="" xmlns:a16="http://schemas.microsoft.com/office/drawing/2014/main" id="{F1F64EA3-C02A-441D-AFE4-9BEE61AE9EA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28403" y="3842010"/>
            <a:ext cx="3048000" cy="8667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8939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91</Words>
  <Application>Microsoft Office PowerPoint</Application>
  <PresentationFormat>Произвольный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Рафик</cp:lastModifiedBy>
  <cp:revision>21</cp:revision>
  <dcterms:created xsi:type="dcterms:W3CDTF">2017-06-08T17:06:00Z</dcterms:created>
  <dcterms:modified xsi:type="dcterms:W3CDTF">2020-05-16T14:46:48Z</dcterms:modified>
</cp:coreProperties>
</file>